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8"/>
  </p:notesMasterIdLst>
  <p:sldIdLst>
    <p:sldId id="515" r:id="rId2"/>
    <p:sldId id="514" r:id="rId3"/>
    <p:sldId id="517" r:id="rId4"/>
    <p:sldId id="518" r:id="rId5"/>
    <p:sldId id="519" r:id="rId6"/>
    <p:sldId id="520" r:id="rId7"/>
    <p:sldId id="521" r:id="rId8"/>
    <p:sldId id="522" r:id="rId9"/>
    <p:sldId id="523" r:id="rId10"/>
    <p:sldId id="559" r:id="rId11"/>
    <p:sldId id="563" r:id="rId12"/>
    <p:sldId id="569" r:id="rId13"/>
    <p:sldId id="570" r:id="rId14"/>
    <p:sldId id="571" r:id="rId15"/>
    <p:sldId id="567" r:id="rId16"/>
    <p:sldId id="568" r:id="rId17"/>
    <p:sldId id="560" r:id="rId18"/>
    <p:sldId id="572" r:id="rId19"/>
    <p:sldId id="573" r:id="rId20"/>
    <p:sldId id="525" r:id="rId21"/>
    <p:sldId id="562" r:id="rId22"/>
    <p:sldId id="540" r:id="rId23"/>
    <p:sldId id="541" r:id="rId24"/>
    <p:sldId id="542" r:id="rId25"/>
    <p:sldId id="579" r:id="rId26"/>
    <p:sldId id="543" r:id="rId27"/>
    <p:sldId id="544" r:id="rId28"/>
    <p:sldId id="577" r:id="rId29"/>
    <p:sldId id="548" r:id="rId30"/>
    <p:sldId id="546" r:id="rId31"/>
    <p:sldId id="545" r:id="rId32"/>
    <p:sldId id="580" r:id="rId33"/>
    <p:sldId id="553" r:id="rId34"/>
    <p:sldId id="551" r:id="rId35"/>
    <p:sldId id="552" r:id="rId36"/>
    <p:sldId id="313" r:id="rId37"/>
    <p:sldId id="314" r:id="rId38"/>
    <p:sldId id="316" r:id="rId39"/>
    <p:sldId id="526" r:id="rId40"/>
    <p:sldId id="534" r:id="rId41"/>
    <p:sldId id="527" r:id="rId42"/>
    <p:sldId id="311" r:id="rId43"/>
    <p:sldId id="529" r:id="rId44"/>
    <p:sldId id="530" r:id="rId45"/>
    <p:sldId id="533" r:id="rId46"/>
    <p:sldId id="535" r:id="rId47"/>
    <p:sldId id="558" r:id="rId48"/>
    <p:sldId id="554" r:id="rId49"/>
    <p:sldId id="555" r:id="rId50"/>
    <p:sldId id="581" r:id="rId51"/>
    <p:sldId id="537" r:id="rId52"/>
    <p:sldId id="582" r:id="rId53"/>
    <p:sldId id="564" r:id="rId54"/>
    <p:sldId id="565" r:id="rId55"/>
    <p:sldId id="566" r:id="rId56"/>
    <p:sldId id="26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52"/>
    <p:restoredTop sz="96327"/>
  </p:normalViewPr>
  <p:slideViewPr>
    <p:cSldViewPr snapToGrid="0" snapToObjects="1">
      <p:cViewPr varScale="1">
        <p:scale>
          <a:sx n="79" d="100"/>
          <a:sy n="79" d="100"/>
        </p:scale>
        <p:origin x="1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20</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243360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3264654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extBox 8">
            <a:extLst>
              <a:ext uri="{FF2B5EF4-FFF2-40B4-BE49-F238E27FC236}">
                <a16:creationId xmlns:a16="http://schemas.microsoft.com/office/drawing/2014/main" id="{3E245822-ADFF-4540-9BD4-E4A28AC54380}"/>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1 </a:t>
            </a:r>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rnabio.org/module-00-setup/0000/07/01/Log_into_AW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96" name="Google Shape;96;p5"/>
          <p:cNvSpPr txBox="1"/>
          <p:nvPr/>
        </p:nvSpPr>
        <p:spPr>
          <a:xfrm>
            <a:off x="2117124" y="3832139"/>
            <a:ext cx="7951574" cy="300082"/>
          </a:xfrm>
          <a:prstGeom prst="rect">
            <a:avLst/>
          </a:prstGeom>
          <a:noFill/>
          <a:ln>
            <a:noFill/>
          </a:ln>
        </p:spPr>
        <p:txBody>
          <a:bodyPr spcFirstLastPara="1" wrap="square" lIns="91425" tIns="45700" rIns="91425" bIns="45700" anchor="t" anchorCtr="0">
            <a:spAutoFit/>
          </a:bodyPr>
          <a:lstStyle/>
          <a:p>
            <a:pPr algn="ctr">
              <a:buSzPts val="1350"/>
            </a:pPr>
            <a:r>
              <a:rPr lang="en-US" sz="1350" dirty="0">
                <a:solidFill>
                  <a:schemeClr val="dk1"/>
                </a:solidFill>
                <a:latin typeface="Verdana"/>
                <a:ea typeface="Verdana"/>
                <a:cs typeface="Verdana"/>
                <a:sym typeface="Verdana"/>
              </a:rPr>
              <a:t>Workshop Sponsors:</a:t>
            </a:r>
            <a:endParaRPr dirty="0"/>
          </a:p>
        </p:txBody>
      </p:sp>
      <p:pic>
        <p:nvPicPr>
          <p:cNvPr id="97" name="Google Shape;97;p5"/>
          <p:cNvPicPr preferRelativeResize="0"/>
          <p:nvPr/>
        </p:nvPicPr>
        <p:blipFill rotWithShape="1">
          <a:blip r:embed="rId3">
            <a:alphaModFix/>
          </a:blip>
          <a:srcRect/>
          <a:stretch/>
        </p:blipFill>
        <p:spPr>
          <a:xfrm>
            <a:off x="6132834" y="4479553"/>
            <a:ext cx="1105775" cy="795825"/>
          </a:xfrm>
          <a:prstGeom prst="rect">
            <a:avLst/>
          </a:prstGeom>
          <a:noFill/>
          <a:ln>
            <a:noFill/>
          </a:ln>
        </p:spPr>
      </p:pic>
      <p:pic>
        <p:nvPicPr>
          <p:cNvPr id="98" name="Google Shape;98;p5"/>
          <p:cNvPicPr preferRelativeResize="0"/>
          <p:nvPr/>
        </p:nvPicPr>
        <p:blipFill rotWithShape="1">
          <a:blip r:embed="rId4">
            <a:alphaModFix/>
          </a:blip>
          <a:srcRect/>
          <a:stretch/>
        </p:blipFill>
        <p:spPr>
          <a:xfrm>
            <a:off x="1168513" y="4645705"/>
            <a:ext cx="2085975" cy="590550"/>
          </a:xfrm>
          <a:prstGeom prst="rect">
            <a:avLst/>
          </a:prstGeom>
          <a:noFill/>
          <a:ln>
            <a:noFill/>
          </a:ln>
        </p:spPr>
      </p:pic>
      <p:pic>
        <p:nvPicPr>
          <p:cNvPr id="100" name="Google Shape;100;p5"/>
          <p:cNvPicPr preferRelativeResize="0"/>
          <p:nvPr/>
        </p:nvPicPr>
        <p:blipFill rotWithShape="1">
          <a:blip r:embed="rId5">
            <a:alphaModFix/>
          </a:blip>
          <a:srcRect/>
          <a:stretch/>
        </p:blipFill>
        <p:spPr>
          <a:xfrm>
            <a:off x="3815732" y="4319015"/>
            <a:ext cx="1869300" cy="1243925"/>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21E37FBC-10DF-AEEF-153F-C90C3686ED97}"/>
              </a:ext>
            </a:extLst>
          </p:cNvPr>
          <p:cNvPicPr>
            <a:picLocks noChangeAspect="1"/>
          </p:cNvPicPr>
          <p:nvPr/>
        </p:nvPicPr>
        <p:blipFill>
          <a:blip r:embed="rId6"/>
          <a:stretch>
            <a:fillRect/>
          </a:stretch>
        </p:blipFill>
        <p:spPr>
          <a:xfrm>
            <a:off x="7984670" y="4529349"/>
            <a:ext cx="1143000" cy="685800"/>
          </a:xfrm>
          <a:prstGeom prst="rect">
            <a:avLst/>
          </a:prstGeom>
        </p:spPr>
      </p:pic>
    </p:spTree>
    <p:extLst>
      <p:ext uri="{BB962C8B-B14F-4D97-AF65-F5344CB8AC3E}">
        <p14:creationId xmlns:p14="http://schemas.microsoft.com/office/powerpoint/2010/main" val="1050672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323834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2</TotalTime>
  <Words>2691</Words>
  <Application>Microsoft Macintosh PowerPoint</Application>
  <PresentationFormat>Widescreen</PresentationFormat>
  <Paragraphs>262</Paragraphs>
  <Slides>56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Consolas</vt:lpstr>
      <vt:lpstr>Segoe UI</vt:lpstr>
      <vt:lpstr>Verdana</vt:lpstr>
      <vt:lpstr>1_Office Theme</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Griffith, Obi</cp:lastModifiedBy>
  <cp:revision>1</cp:revision>
  <dcterms:created xsi:type="dcterms:W3CDTF">2023-11-02T15:52:44Z</dcterms:created>
  <dcterms:modified xsi:type="dcterms:W3CDTF">2023-11-02T15:54:50Z</dcterms:modified>
</cp:coreProperties>
</file>